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658">
          <p15:clr>
            <a:srgbClr val="A4A3A4"/>
          </p15:clr>
        </p15:guide>
        <p15:guide id="2" pos="192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658"/>
        <p:guide pos="192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>
            <a:extLst>
              <a:ext uri="{FF2B5EF4-FFF2-40B4-BE49-F238E27FC236}">
                <a16:creationId xmlns:a16="http://schemas.microsoft.com/office/drawing/2014/main" id="{94EF0538-B13C-446B-8665-068A3B467D1F}"/>
              </a:ext>
            </a:extLst>
          </p:cNvPr>
          <p:cNvSpPr>
            <a:spLocks noGrp="1" noChangeArrowheads="1"/>
          </p:cNvSpPr>
          <p:nvPr>
            <p:ph type="sldImg"/>
          </p:nvPr>
        </p:nvSpPr>
        <p:spPr bwMode="auto">
          <a:xfrm>
            <a:off x="901700" y="749300"/>
            <a:ext cx="4929188" cy="369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205270CA-F9A6-4B9F-A92D-0A4E52D3D26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87975" cy="44386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ja-JP" altLang="ja-JP" noProof="0"/>
          </a:p>
        </p:txBody>
      </p:sp>
      <p:sp>
        <p:nvSpPr>
          <p:cNvPr id="2051" name="Rectangle 3">
            <a:extLst>
              <a:ext uri="{FF2B5EF4-FFF2-40B4-BE49-F238E27FC236}">
                <a16:creationId xmlns:a16="http://schemas.microsoft.com/office/drawing/2014/main" id="{799F9E05-2223-4779-BCC2-697E77DA408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2258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40B88D02-6556-4C9E-B45C-2DA2F3887DA2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3811588" y="0"/>
            <a:ext cx="292258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A9E716F4-9BE7-4F84-AADA-B59B22262428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9372600"/>
            <a:ext cx="2922588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7AFFBC33-9522-4370-9253-C2F71F359486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811588" y="9372600"/>
            <a:ext cx="2922587" cy="4921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5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658459" algn="l"/>
                <a:tab pos="1316919" algn="l"/>
                <a:tab pos="1975378" algn="l"/>
                <a:tab pos="2633838" algn="l"/>
              </a:tabLst>
              <a:defRPr sz="1300">
                <a:solidFill>
                  <a:srgbClr val="000000"/>
                </a:solidFill>
                <a:latin typeface="Times New Roman" panose="02020603050405020304" pitchFamily="18" charset="0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fld id="{7DB03AB3-6B46-4F42-B35D-048821103D9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>
            <a:extLst>
              <a:ext uri="{FF2B5EF4-FFF2-40B4-BE49-F238E27FC236}">
                <a16:creationId xmlns:a16="http://schemas.microsoft.com/office/drawing/2014/main" id="{DB69F8A8-1352-46C6-9BCD-81B011633F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657225" algn="l"/>
                <a:tab pos="1316038" algn="l"/>
                <a:tab pos="1974850" algn="l"/>
                <a:tab pos="263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622607F-3F4D-4868-824E-FEFA55B0313D}" type="slidenum">
              <a:rPr lang="en-US" altLang="ja-JP" sz="1300" smtClean="0"/>
              <a:pPr>
                <a:spcBef>
                  <a:spcPct val="0"/>
                </a:spcBef>
              </a:pPr>
              <a:t>1</a:t>
            </a:fld>
            <a:endParaRPr lang="en-US" altLang="ja-JP" sz="1300"/>
          </a:p>
        </p:txBody>
      </p:sp>
      <p:sp>
        <p:nvSpPr>
          <p:cNvPr id="4099" name="Rectangle 1">
            <a:extLst>
              <a:ext uri="{FF2B5EF4-FFF2-40B4-BE49-F238E27FC236}">
                <a16:creationId xmlns:a16="http://schemas.microsoft.com/office/drawing/2014/main" id="{6425C520-7B4F-4895-A63B-0C18C114958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985838" y="749300"/>
            <a:ext cx="4762500" cy="3700463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09A1950-19F2-47BF-8D27-3EC52EB67E5F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174" tIns="41587" rIns="83174" bIns="41587" anchor="ctr"/>
          <a:lstStyle/>
          <a:p>
            <a:endParaRPr lang="ja-JP" altLang="ja-JP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CF3644B0-73E6-4BF3-8658-E6DAA3A2D32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FC528C3F-9284-474A-8785-AEE6906A91A9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8E3CA-0214-47C3-9DA4-E16FA26CA8D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834621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2F2F8F8B-537D-4B34-BAAA-1667C6023E5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0E35F28-712A-4F5B-9218-A141A1AE53BC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892F1-A20B-4146-ADCA-9DBE0F62662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628672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338138"/>
            <a:ext cx="2055813" cy="578643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338138"/>
            <a:ext cx="6019800" cy="578643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6586DA0C-BFA2-4326-9540-5BF37A23DA7B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474F7D4C-5C4C-4E9F-8BA8-A35AA0A324E3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493D8-E976-4086-9A56-D6E90F9AC3A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754224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54BA5C04-3493-45A1-961A-C61FDAA0EB9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519AD897-45E6-4495-9E9C-81A51CE2FC81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4D1E1E-692C-41C6-951C-1F637AF202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07203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10">
            <a:extLst>
              <a:ext uri="{FF2B5EF4-FFF2-40B4-BE49-F238E27FC236}">
                <a16:creationId xmlns:a16="http://schemas.microsoft.com/office/drawing/2014/main" id="{76851C56-B512-4F88-935C-19087EA9AF1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5" name="Rectangle 12">
            <a:extLst>
              <a:ext uri="{FF2B5EF4-FFF2-40B4-BE49-F238E27FC236}">
                <a16:creationId xmlns:a16="http://schemas.microsoft.com/office/drawing/2014/main" id="{B0C53345-5C5E-47F0-93E4-44CD7EB3DFC8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8630D0-E670-41F9-B723-5165801F8F4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23173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71538" y="2674938"/>
            <a:ext cx="3627437" cy="34496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51375" y="2674938"/>
            <a:ext cx="3627438" cy="344963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31ED46C-F521-4A22-9CCC-82EDDEB70AC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5E300E2C-ABCB-4656-9FF7-0B7B982F7DA7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102E1-9B9B-46EB-8792-09B87B3570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9487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10">
            <a:extLst>
              <a:ext uri="{FF2B5EF4-FFF2-40B4-BE49-F238E27FC236}">
                <a16:creationId xmlns:a16="http://schemas.microsoft.com/office/drawing/2014/main" id="{417843B5-2A08-4D11-8AE2-04C495C9B0E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8" name="Rectangle 12">
            <a:extLst>
              <a:ext uri="{FF2B5EF4-FFF2-40B4-BE49-F238E27FC236}">
                <a16:creationId xmlns:a16="http://schemas.microsoft.com/office/drawing/2014/main" id="{51A90104-E8B2-4F14-92A4-34E7CA9550F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949E-19F7-4B87-9F1E-5CBD6EBA614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21691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10">
            <a:extLst>
              <a:ext uri="{FF2B5EF4-FFF2-40B4-BE49-F238E27FC236}">
                <a16:creationId xmlns:a16="http://schemas.microsoft.com/office/drawing/2014/main" id="{0DA9A786-13D1-4656-8FB4-BCA0672476C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4" name="Rectangle 12">
            <a:extLst>
              <a:ext uri="{FF2B5EF4-FFF2-40B4-BE49-F238E27FC236}">
                <a16:creationId xmlns:a16="http://schemas.microsoft.com/office/drawing/2014/main" id="{D7BAAA9D-DBD9-4A44-AD4C-77D09D6ED685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7075A3-8332-41CB-AD23-D129CC527E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795069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>
            <a:extLst>
              <a:ext uri="{FF2B5EF4-FFF2-40B4-BE49-F238E27FC236}">
                <a16:creationId xmlns:a16="http://schemas.microsoft.com/office/drawing/2014/main" id="{6F5D97A9-CDDB-4951-AE89-865A1707AF2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3" name="Rectangle 12">
            <a:extLst>
              <a:ext uri="{FF2B5EF4-FFF2-40B4-BE49-F238E27FC236}">
                <a16:creationId xmlns:a16="http://schemas.microsoft.com/office/drawing/2014/main" id="{6A641BA3-C843-490F-ABAE-1799F2E9A73E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EBD806-EE6F-42F6-8969-4897A149C26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92353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CBD732EE-4804-4A24-AC64-B5D9BAEAA4D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83C89A30-6716-47EF-A595-C65919C74CD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F92CE-BF1C-493C-BA45-8D5042F98D3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79374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8CC52FD7-EBDC-4E5B-96C6-95B82796DD6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D3650C88-104B-4936-B18A-F895A52C3FC2}"/>
              </a:ext>
            </a:extLst>
          </p:cNvPr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D1FF2-2D55-4B96-9643-09176CAD92F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6278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1">
            <a:extLst>
              <a:ext uri="{FF2B5EF4-FFF2-40B4-BE49-F238E27FC236}">
                <a16:creationId xmlns:a16="http://schemas.microsoft.com/office/drawing/2014/main" id="{9E0D5CC1-C618-408C-A6AE-AA2267AF77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228600"/>
            <a:ext cx="8696325" cy="2468563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0293E0"/>
              </a:gs>
              <a:gs pos="100000">
                <a:srgbClr val="83D3FE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5840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grpSp>
        <p:nvGrpSpPr>
          <p:cNvPr id="1027" name="Group 2">
            <a:extLst>
              <a:ext uri="{FF2B5EF4-FFF2-40B4-BE49-F238E27FC236}">
                <a16:creationId xmlns:a16="http://schemas.microsoft.com/office/drawing/2014/main" id="{BC37CFCE-CC23-4845-AE90-BC348451315D}"/>
              </a:ext>
            </a:extLst>
          </p:cNvPr>
          <p:cNvGrpSpPr>
            <a:grpSpLocks/>
          </p:cNvGrpSpPr>
          <p:nvPr/>
        </p:nvGrpSpPr>
        <p:grpSpPr bwMode="auto">
          <a:xfrm>
            <a:off x="211138" y="1679575"/>
            <a:ext cx="8721725" cy="1328738"/>
            <a:chOff x="133" y="1058"/>
            <a:chExt cx="5494" cy="837"/>
          </a:xfrm>
        </p:grpSpPr>
        <p:sp>
          <p:nvSpPr>
            <p:cNvPr id="1033" name="Freeform 3">
              <a:extLst>
                <a:ext uri="{FF2B5EF4-FFF2-40B4-BE49-F238E27FC236}">
                  <a16:creationId xmlns:a16="http://schemas.microsoft.com/office/drawing/2014/main" id="{864684D3-8D94-48B6-B7CE-ABA9BC982F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09" y="1149"/>
              <a:ext cx="1811" cy="449"/>
            </a:xfrm>
            <a:custGeom>
              <a:avLst/>
              <a:gdLst>
                <a:gd name="T0" fmla="*/ 21 w 2706"/>
                <a:gd name="T1" fmla="*/ 0 h 640"/>
                <a:gd name="T2" fmla="*/ 21 w 2706"/>
                <a:gd name="T3" fmla="*/ 0 h 640"/>
                <a:gd name="T4" fmla="*/ 21 w 2706"/>
                <a:gd name="T5" fmla="*/ 1 h 640"/>
                <a:gd name="T6" fmla="*/ 20 w 2706"/>
                <a:gd name="T7" fmla="*/ 1 h 640"/>
                <a:gd name="T8" fmla="*/ 19 w 2706"/>
                <a:gd name="T9" fmla="*/ 1 h 640"/>
                <a:gd name="T10" fmla="*/ 18 w 2706"/>
                <a:gd name="T11" fmla="*/ 1 h 640"/>
                <a:gd name="T12" fmla="*/ 17 w 2706"/>
                <a:gd name="T13" fmla="*/ 1 h 640"/>
                <a:gd name="T14" fmla="*/ 16 w 2706"/>
                <a:gd name="T15" fmla="*/ 2 h 640"/>
                <a:gd name="T16" fmla="*/ 15 w 2706"/>
                <a:gd name="T17" fmla="*/ 3 h 640"/>
                <a:gd name="T18" fmla="*/ 14 w 2706"/>
                <a:gd name="T19" fmla="*/ 3 h 640"/>
                <a:gd name="T20" fmla="*/ 14 w 2706"/>
                <a:gd name="T21" fmla="*/ 3 h 640"/>
                <a:gd name="T22" fmla="*/ 11 w 2706"/>
                <a:gd name="T23" fmla="*/ 4 h 640"/>
                <a:gd name="T24" fmla="*/ 10 w 2706"/>
                <a:gd name="T25" fmla="*/ 4 h 640"/>
                <a:gd name="T26" fmla="*/ 8 w 2706"/>
                <a:gd name="T27" fmla="*/ 5 h 640"/>
                <a:gd name="T28" fmla="*/ 6 w 2706"/>
                <a:gd name="T29" fmla="*/ 6 h 640"/>
                <a:gd name="T30" fmla="*/ 5 w 2706"/>
                <a:gd name="T31" fmla="*/ 6 h 640"/>
                <a:gd name="T32" fmla="*/ 3 w 2706"/>
                <a:gd name="T33" fmla="*/ 7 h 640"/>
                <a:gd name="T34" fmla="*/ 1 w 2706"/>
                <a:gd name="T35" fmla="*/ 7 h 640"/>
                <a:gd name="T36" fmla="*/ 0 w 2706"/>
                <a:gd name="T37" fmla="*/ 8 h 640"/>
                <a:gd name="T38" fmla="*/ 0 w 2706"/>
                <a:gd name="T39" fmla="*/ 8 h 640"/>
                <a:gd name="T40" fmla="*/ 1 w 2706"/>
                <a:gd name="T41" fmla="*/ 8 h 640"/>
                <a:gd name="T42" fmla="*/ 2 w 2706"/>
                <a:gd name="T43" fmla="*/ 8 h 640"/>
                <a:gd name="T44" fmla="*/ 3 w 2706"/>
                <a:gd name="T45" fmla="*/ 8 h 640"/>
                <a:gd name="T46" fmla="*/ 4 w 2706"/>
                <a:gd name="T47" fmla="*/ 9 h 640"/>
                <a:gd name="T48" fmla="*/ 5 w 2706"/>
                <a:gd name="T49" fmla="*/ 9 h 640"/>
                <a:gd name="T50" fmla="*/ 6 w 2706"/>
                <a:gd name="T51" fmla="*/ 9 h 640"/>
                <a:gd name="T52" fmla="*/ 7 w 2706"/>
                <a:gd name="T53" fmla="*/ 9 h 640"/>
                <a:gd name="T54" fmla="*/ 7 w 2706"/>
                <a:gd name="T55" fmla="*/ 9 h 640"/>
                <a:gd name="T56" fmla="*/ 8 w 2706"/>
                <a:gd name="T57" fmla="*/ 9 h 640"/>
                <a:gd name="T58" fmla="*/ 9 w 2706"/>
                <a:gd name="T59" fmla="*/ 9 h 640"/>
                <a:gd name="T60" fmla="*/ 10 w 2706"/>
                <a:gd name="T61" fmla="*/ 9 h 640"/>
                <a:gd name="T62" fmla="*/ 10 w 2706"/>
                <a:gd name="T63" fmla="*/ 9 h 640"/>
                <a:gd name="T64" fmla="*/ 11 w 2706"/>
                <a:gd name="T65" fmla="*/ 9 h 640"/>
                <a:gd name="T66" fmla="*/ 12 w 2706"/>
                <a:gd name="T67" fmla="*/ 9 h 640"/>
                <a:gd name="T68" fmla="*/ 13 w 2706"/>
                <a:gd name="T69" fmla="*/ 9 h 640"/>
                <a:gd name="T70" fmla="*/ 13 w 2706"/>
                <a:gd name="T71" fmla="*/ 9 h 640"/>
                <a:gd name="T72" fmla="*/ 14 w 2706"/>
                <a:gd name="T73" fmla="*/ 9 h 640"/>
                <a:gd name="T74" fmla="*/ 15 w 2706"/>
                <a:gd name="T75" fmla="*/ 9 h 640"/>
                <a:gd name="T76" fmla="*/ 15 w 2706"/>
                <a:gd name="T77" fmla="*/ 9 h 640"/>
                <a:gd name="T78" fmla="*/ 15 w 2706"/>
                <a:gd name="T79" fmla="*/ 8 h 640"/>
                <a:gd name="T80" fmla="*/ 17 w 2706"/>
                <a:gd name="T81" fmla="*/ 8 h 640"/>
                <a:gd name="T82" fmla="*/ 17 w 2706"/>
                <a:gd name="T83" fmla="*/ 8 h 640"/>
                <a:gd name="T84" fmla="*/ 17 w 2706"/>
                <a:gd name="T85" fmla="*/ 8 h 640"/>
                <a:gd name="T86" fmla="*/ 18 w 2706"/>
                <a:gd name="T87" fmla="*/ 8 h 640"/>
                <a:gd name="T88" fmla="*/ 18 w 2706"/>
                <a:gd name="T89" fmla="*/ 8 h 640"/>
                <a:gd name="T90" fmla="*/ 19 w 2706"/>
                <a:gd name="T91" fmla="*/ 7 h 640"/>
                <a:gd name="T92" fmla="*/ 19 w 2706"/>
                <a:gd name="T93" fmla="*/ 7 h 640"/>
                <a:gd name="T94" fmla="*/ 20 w 2706"/>
                <a:gd name="T95" fmla="*/ 6 h 640"/>
                <a:gd name="T96" fmla="*/ 21 w 2706"/>
                <a:gd name="T97" fmla="*/ 6 h 640"/>
                <a:gd name="T98" fmla="*/ 22 w 2706"/>
                <a:gd name="T99" fmla="*/ 6 h 640"/>
                <a:gd name="T100" fmla="*/ 22 w 2706"/>
                <a:gd name="T101" fmla="*/ 6 h 640"/>
                <a:gd name="T102" fmla="*/ 22 w 2706"/>
                <a:gd name="T103" fmla="*/ 6 h 640"/>
                <a:gd name="T104" fmla="*/ 22 w 2706"/>
                <a:gd name="T105" fmla="*/ 6 h 640"/>
                <a:gd name="T106" fmla="*/ 22 w 2706"/>
                <a:gd name="T107" fmla="*/ 0 h 640"/>
                <a:gd name="T108" fmla="*/ 22 w 2706"/>
                <a:gd name="T109" fmla="*/ 0 h 640"/>
                <a:gd name="T110" fmla="*/ 21 w 2706"/>
                <a:gd name="T111" fmla="*/ 0 h 640"/>
                <a:gd name="T112" fmla="*/ 21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rgbClr val="C6E7FC">
                <a:alpha val="2901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2" name="Freeform 4">
              <a:extLst>
                <a:ext uri="{FF2B5EF4-FFF2-40B4-BE49-F238E27FC236}">
                  <a16:creationId xmlns:a16="http://schemas.microsoft.com/office/drawing/2014/main" id="{C8DAE738-C1AA-4922-BA35-93A9028103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50" y="1069"/>
              <a:ext cx="3491" cy="534"/>
            </a:xfrm>
            <a:custGeom>
              <a:avLst/>
              <a:gdLst>
                <a:gd name="T0" fmla="*/ 42 w 5216"/>
                <a:gd name="T1" fmla="*/ 10 h 762"/>
                <a:gd name="T2" fmla="*/ 40 w 5216"/>
                <a:gd name="T3" fmla="*/ 10 h 762"/>
                <a:gd name="T4" fmla="*/ 36 w 5216"/>
                <a:gd name="T5" fmla="*/ 9 h 762"/>
                <a:gd name="T6" fmla="*/ 32 w 5216"/>
                <a:gd name="T7" fmla="*/ 7 h 762"/>
                <a:gd name="T8" fmla="*/ 26 w 5216"/>
                <a:gd name="T9" fmla="*/ 6 h 762"/>
                <a:gd name="T10" fmla="*/ 23 w 5216"/>
                <a:gd name="T11" fmla="*/ 4 h 762"/>
                <a:gd name="T12" fmla="*/ 21 w 5216"/>
                <a:gd name="T13" fmla="*/ 4 h 762"/>
                <a:gd name="T14" fmla="*/ 19 w 5216"/>
                <a:gd name="T15" fmla="*/ 3 h 762"/>
                <a:gd name="T16" fmla="*/ 17 w 5216"/>
                <a:gd name="T17" fmla="*/ 2 h 762"/>
                <a:gd name="T18" fmla="*/ 15 w 5216"/>
                <a:gd name="T19" fmla="*/ 1 h 762"/>
                <a:gd name="T20" fmla="*/ 14 w 5216"/>
                <a:gd name="T21" fmla="*/ 1 h 762"/>
                <a:gd name="T22" fmla="*/ 11 w 5216"/>
                <a:gd name="T23" fmla="*/ 1 h 762"/>
                <a:gd name="T24" fmla="*/ 7 w 5216"/>
                <a:gd name="T25" fmla="*/ 1 h 762"/>
                <a:gd name="T26" fmla="*/ 5 w 5216"/>
                <a:gd name="T27" fmla="*/ 0 h 762"/>
                <a:gd name="T28" fmla="*/ 3 w 5216"/>
                <a:gd name="T29" fmla="*/ 1 h 762"/>
                <a:gd name="T30" fmla="*/ 1 w 5216"/>
                <a:gd name="T31" fmla="*/ 1 h 762"/>
                <a:gd name="T32" fmla="*/ 0 w 5216"/>
                <a:gd name="T33" fmla="*/ 1 h 762"/>
                <a:gd name="T34" fmla="*/ 3 w 5216"/>
                <a:gd name="T35" fmla="*/ 1 h 762"/>
                <a:gd name="T36" fmla="*/ 5 w 5216"/>
                <a:gd name="T37" fmla="*/ 2 h 762"/>
                <a:gd name="T38" fmla="*/ 8 w 5216"/>
                <a:gd name="T39" fmla="*/ 3 h 762"/>
                <a:gd name="T40" fmla="*/ 11 w 5216"/>
                <a:gd name="T41" fmla="*/ 4 h 762"/>
                <a:gd name="T42" fmla="*/ 14 w 5216"/>
                <a:gd name="T43" fmla="*/ 6 h 762"/>
                <a:gd name="T44" fmla="*/ 19 w 5216"/>
                <a:gd name="T45" fmla="*/ 8 h 762"/>
                <a:gd name="T46" fmla="*/ 22 w 5216"/>
                <a:gd name="T47" fmla="*/ 8 h 762"/>
                <a:gd name="T48" fmla="*/ 24 w 5216"/>
                <a:gd name="T49" fmla="*/ 9 h 762"/>
                <a:gd name="T50" fmla="*/ 26 w 5216"/>
                <a:gd name="T51" fmla="*/ 9 h 762"/>
                <a:gd name="T52" fmla="*/ 28 w 5216"/>
                <a:gd name="T53" fmla="*/ 10 h 762"/>
                <a:gd name="T54" fmla="*/ 31 w 5216"/>
                <a:gd name="T55" fmla="*/ 10 h 762"/>
                <a:gd name="T56" fmla="*/ 32 w 5216"/>
                <a:gd name="T57" fmla="*/ 11 h 762"/>
                <a:gd name="T58" fmla="*/ 34 w 5216"/>
                <a:gd name="T59" fmla="*/ 11 h 762"/>
                <a:gd name="T60" fmla="*/ 35 w 5216"/>
                <a:gd name="T61" fmla="*/ 11 h 762"/>
                <a:gd name="T62" fmla="*/ 37 w 5216"/>
                <a:gd name="T63" fmla="*/ 11 h 762"/>
                <a:gd name="T64" fmla="*/ 39 w 5216"/>
                <a:gd name="T65" fmla="*/ 11 h 762"/>
                <a:gd name="T66" fmla="*/ 40 w 5216"/>
                <a:gd name="T67" fmla="*/ 11 h 762"/>
                <a:gd name="T68" fmla="*/ 41 w 5216"/>
                <a:gd name="T69" fmla="*/ 11 h 762"/>
                <a:gd name="T70" fmla="*/ 42 w 5216"/>
                <a:gd name="T71" fmla="*/ 10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rgbClr val="C6E7FC">
                <a:alpha val="39999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5" name="Freeform 5">
              <a:extLst>
                <a:ext uri="{FF2B5EF4-FFF2-40B4-BE49-F238E27FC236}">
                  <a16:creationId xmlns:a16="http://schemas.microsoft.com/office/drawing/2014/main" id="{D0FED1B1-C276-4749-9B7D-BEA70FFC8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82" y="1076"/>
              <a:ext cx="3443" cy="487"/>
            </a:xfrm>
            <a:custGeom>
              <a:avLst/>
              <a:gdLst>
                <a:gd name="T0" fmla="*/ 0 w 5144"/>
                <a:gd name="T1" fmla="*/ 1 h 694"/>
                <a:gd name="T2" fmla="*/ 0 w 5144"/>
                <a:gd name="T3" fmla="*/ 1 h 694"/>
                <a:gd name="T4" fmla="*/ 1 w 5144"/>
                <a:gd name="T5" fmla="*/ 1 h 694"/>
                <a:gd name="T6" fmla="*/ 1 w 5144"/>
                <a:gd name="T7" fmla="*/ 1 h 694"/>
                <a:gd name="T8" fmla="*/ 1 w 5144"/>
                <a:gd name="T9" fmla="*/ 1 h 694"/>
                <a:gd name="T10" fmla="*/ 2 w 5144"/>
                <a:gd name="T11" fmla="*/ 1 h 694"/>
                <a:gd name="T12" fmla="*/ 2 w 5144"/>
                <a:gd name="T13" fmla="*/ 1 h 694"/>
                <a:gd name="T14" fmla="*/ 3 w 5144"/>
                <a:gd name="T15" fmla="*/ 1 h 694"/>
                <a:gd name="T16" fmla="*/ 3 w 5144"/>
                <a:gd name="T17" fmla="*/ 1 h 694"/>
                <a:gd name="T18" fmla="*/ 5 w 5144"/>
                <a:gd name="T19" fmla="*/ 1 h 694"/>
                <a:gd name="T20" fmla="*/ 5 w 5144"/>
                <a:gd name="T21" fmla="*/ 1 h 694"/>
                <a:gd name="T22" fmla="*/ 6 w 5144"/>
                <a:gd name="T23" fmla="*/ 1 h 694"/>
                <a:gd name="T24" fmla="*/ 7 w 5144"/>
                <a:gd name="T25" fmla="*/ 0 h 694"/>
                <a:gd name="T26" fmla="*/ 9 w 5144"/>
                <a:gd name="T27" fmla="*/ 1 h 694"/>
                <a:gd name="T28" fmla="*/ 10 w 5144"/>
                <a:gd name="T29" fmla="*/ 1 h 694"/>
                <a:gd name="T30" fmla="*/ 11 w 5144"/>
                <a:gd name="T31" fmla="*/ 1 h 694"/>
                <a:gd name="T32" fmla="*/ 12 w 5144"/>
                <a:gd name="T33" fmla="*/ 1 h 694"/>
                <a:gd name="T34" fmla="*/ 14 w 5144"/>
                <a:gd name="T35" fmla="*/ 1 h 694"/>
                <a:gd name="T36" fmla="*/ 15 w 5144"/>
                <a:gd name="T37" fmla="*/ 1 h 694"/>
                <a:gd name="T38" fmla="*/ 17 w 5144"/>
                <a:gd name="T39" fmla="*/ 1 h 694"/>
                <a:gd name="T40" fmla="*/ 19 w 5144"/>
                <a:gd name="T41" fmla="*/ 1 h 694"/>
                <a:gd name="T42" fmla="*/ 21 w 5144"/>
                <a:gd name="T43" fmla="*/ 2 h 694"/>
                <a:gd name="T44" fmla="*/ 23 w 5144"/>
                <a:gd name="T45" fmla="*/ 3 h 694"/>
                <a:gd name="T46" fmla="*/ 25 w 5144"/>
                <a:gd name="T47" fmla="*/ 3 h 694"/>
                <a:gd name="T48" fmla="*/ 27 w 5144"/>
                <a:gd name="T49" fmla="*/ 4 h 694"/>
                <a:gd name="T50" fmla="*/ 29 w 5144"/>
                <a:gd name="T51" fmla="*/ 4 h 694"/>
                <a:gd name="T52" fmla="*/ 31 w 5144"/>
                <a:gd name="T53" fmla="*/ 6 h 694"/>
                <a:gd name="T54" fmla="*/ 33 w 5144"/>
                <a:gd name="T55" fmla="*/ 6 h 694"/>
                <a:gd name="T56" fmla="*/ 36 w 5144"/>
                <a:gd name="T57" fmla="*/ 8 h 694"/>
                <a:gd name="T58" fmla="*/ 39 w 5144"/>
                <a:gd name="T59" fmla="*/ 9 h 694"/>
                <a:gd name="T60" fmla="*/ 41 w 5144"/>
                <a:gd name="T61" fmla="*/ 10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" name="Freeform 6">
              <a:extLst>
                <a:ext uri="{FF2B5EF4-FFF2-40B4-BE49-F238E27FC236}">
                  <a16:creationId xmlns:a16="http://schemas.microsoft.com/office/drawing/2014/main" id="{FB07F18F-4466-4F53-BFDD-D666F3A9F3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33" y="1068"/>
              <a:ext cx="2083" cy="409"/>
            </a:xfrm>
            <a:custGeom>
              <a:avLst/>
              <a:gdLst>
                <a:gd name="T0" fmla="*/ 0 w 3112"/>
                <a:gd name="T1" fmla="*/ 8 h 584"/>
                <a:gd name="T2" fmla="*/ 0 w 3112"/>
                <a:gd name="T3" fmla="*/ 8 h 584"/>
                <a:gd name="T4" fmla="*/ 1 w 3112"/>
                <a:gd name="T5" fmla="*/ 8 h 584"/>
                <a:gd name="T6" fmla="*/ 3 w 3112"/>
                <a:gd name="T7" fmla="*/ 7 h 584"/>
                <a:gd name="T8" fmla="*/ 4 w 3112"/>
                <a:gd name="T9" fmla="*/ 6 h 584"/>
                <a:gd name="T10" fmla="*/ 6 w 3112"/>
                <a:gd name="T11" fmla="*/ 6 h 584"/>
                <a:gd name="T12" fmla="*/ 7 w 3112"/>
                <a:gd name="T13" fmla="*/ 5 h 584"/>
                <a:gd name="T14" fmla="*/ 9 w 3112"/>
                <a:gd name="T15" fmla="*/ 4 h 584"/>
                <a:gd name="T16" fmla="*/ 11 w 3112"/>
                <a:gd name="T17" fmla="*/ 4 h 584"/>
                <a:gd name="T18" fmla="*/ 13 w 3112"/>
                <a:gd name="T19" fmla="*/ 3 h 584"/>
                <a:gd name="T20" fmla="*/ 15 w 3112"/>
                <a:gd name="T21" fmla="*/ 2 h 584"/>
                <a:gd name="T22" fmla="*/ 17 w 3112"/>
                <a:gd name="T23" fmla="*/ 1 h 584"/>
                <a:gd name="T24" fmla="*/ 18 w 3112"/>
                <a:gd name="T25" fmla="*/ 1 h 584"/>
                <a:gd name="T26" fmla="*/ 19 w 3112"/>
                <a:gd name="T27" fmla="*/ 1 h 584"/>
                <a:gd name="T28" fmla="*/ 21 w 3112"/>
                <a:gd name="T29" fmla="*/ 1 h 584"/>
                <a:gd name="T30" fmla="*/ 21 w 3112"/>
                <a:gd name="T31" fmla="*/ 1 h 584"/>
                <a:gd name="T32" fmla="*/ 22 w 3112"/>
                <a:gd name="T33" fmla="*/ 1 h 584"/>
                <a:gd name="T34" fmla="*/ 23 w 3112"/>
                <a:gd name="T35" fmla="*/ 1 h 584"/>
                <a:gd name="T36" fmla="*/ 24 w 3112"/>
                <a:gd name="T37" fmla="*/ 1 h 584"/>
                <a:gd name="T38" fmla="*/ 25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9525" cap="flat">
              <a:solidFill>
                <a:srgbClr val="FFFF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1037" name="Freeform 7">
              <a:extLst>
                <a:ext uri="{FF2B5EF4-FFF2-40B4-BE49-F238E27FC236}">
                  <a16:creationId xmlns:a16="http://schemas.microsoft.com/office/drawing/2014/main" id="{1709BCC6-47E7-43FE-88D4-BDE2E6F55F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3" y="1058"/>
              <a:ext cx="5494" cy="837"/>
            </a:xfrm>
            <a:custGeom>
              <a:avLst/>
              <a:gdLst>
                <a:gd name="T0" fmla="*/ 68 w 8196"/>
                <a:gd name="T1" fmla="*/ 8 h 1192"/>
                <a:gd name="T2" fmla="*/ 66 w 8196"/>
                <a:gd name="T3" fmla="*/ 8 h 1192"/>
                <a:gd name="T4" fmla="*/ 65 w 8196"/>
                <a:gd name="T5" fmla="*/ 9 h 1192"/>
                <a:gd name="T6" fmla="*/ 64 w 8196"/>
                <a:gd name="T7" fmla="*/ 9 h 1192"/>
                <a:gd name="T8" fmla="*/ 62 w 8196"/>
                <a:gd name="T9" fmla="*/ 10 h 1192"/>
                <a:gd name="T10" fmla="*/ 60 w 8196"/>
                <a:gd name="T11" fmla="*/ 11 h 1192"/>
                <a:gd name="T12" fmla="*/ 58 w 8196"/>
                <a:gd name="T13" fmla="*/ 11 h 1192"/>
                <a:gd name="T14" fmla="*/ 56 w 8196"/>
                <a:gd name="T15" fmla="*/ 11 h 1192"/>
                <a:gd name="T16" fmla="*/ 54 w 8196"/>
                <a:gd name="T17" fmla="*/ 11 h 1192"/>
                <a:gd name="T18" fmla="*/ 52 w 8196"/>
                <a:gd name="T19" fmla="*/ 11 h 1192"/>
                <a:gd name="T20" fmla="*/ 50 w 8196"/>
                <a:gd name="T21" fmla="*/ 11 h 1192"/>
                <a:gd name="T22" fmla="*/ 47 w 8196"/>
                <a:gd name="T23" fmla="*/ 10 h 1192"/>
                <a:gd name="T24" fmla="*/ 44 w 8196"/>
                <a:gd name="T25" fmla="*/ 9 h 1192"/>
                <a:gd name="T26" fmla="*/ 41 w 8196"/>
                <a:gd name="T27" fmla="*/ 8 h 1192"/>
                <a:gd name="T28" fmla="*/ 38 w 8196"/>
                <a:gd name="T29" fmla="*/ 7 h 1192"/>
                <a:gd name="T30" fmla="*/ 34 w 8196"/>
                <a:gd name="T31" fmla="*/ 6 h 1192"/>
                <a:gd name="T32" fmla="*/ 29 w 8196"/>
                <a:gd name="T33" fmla="*/ 4 h 1192"/>
                <a:gd name="T34" fmla="*/ 28 w 8196"/>
                <a:gd name="T35" fmla="*/ 4 h 1192"/>
                <a:gd name="T36" fmla="*/ 24 w 8196"/>
                <a:gd name="T37" fmla="*/ 2 h 1192"/>
                <a:gd name="T38" fmla="*/ 21 w 8196"/>
                <a:gd name="T39" fmla="*/ 1 h 1192"/>
                <a:gd name="T40" fmla="*/ 17 w 8196"/>
                <a:gd name="T41" fmla="*/ 1 h 1192"/>
                <a:gd name="T42" fmla="*/ 15 w 8196"/>
                <a:gd name="T43" fmla="*/ 1 h 1192"/>
                <a:gd name="T44" fmla="*/ 12 w 8196"/>
                <a:gd name="T45" fmla="*/ 0 h 1192"/>
                <a:gd name="T46" fmla="*/ 9 w 8196"/>
                <a:gd name="T47" fmla="*/ 1 h 1192"/>
                <a:gd name="T48" fmla="*/ 7 w 8196"/>
                <a:gd name="T49" fmla="*/ 1 h 1192"/>
                <a:gd name="T50" fmla="*/ 6 w 8196"/>
                <a:gd name="T51" fmla="*/ 1 h 1192"/>
                <a:gd name="T52" fmla="*/ 4 w 8196"/>
                <a:gd name="T53" fmla="*/ 1 h 1192"/>
                <a:gd name="T54" fmla="*/ 3 w 8196"/>
                <a:gd name="T55" fmla="*/ 1 h 1192"/>
                <a:gd name="T56" fmla="*/ 2 w 8196"/>
                <a:gd name="T57" fmla="*/ 2 h 1192"/>
                <a:gd name="T58" fmla="*/ 1 w 8196"/>
                <a:gd name="T59" fmla="*/ 3 h 1192"/>
                <a:gd name="T60" fmla="*/ 1 w 8196"/>
                <a:gd name="T61" fmla="*/ 3 h 1192"/>
                <a:gd name="T62" fmla="*/ 0 w 8196"/>
                <a:gd name="T63" fmla="*/ 4 h 1192"/>
                <a:gd name="T64" fmla="*/ 68 w 8196"/>
                <a:gd name="T65" fmla="*/ 17 h 1192"/>
                <a:gd name="T66" fmla="*/ 68 w 8196"/>
                <a:gd name="T67" fmla="*/ 17 h 1192"/>
                <a:gd name="T68" fmla="*/ 68 w 8196"/>
                <a:gd name="T69" fmla="*/ 8 h 1192"/>
                <a:gd name="T70" fmla="*/ 68 w 8196"/>
                <a:gd name="T71" fmla="*/ 8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360" cap="flat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028" name="Rectangle 8">
            <a:extLst>
              <a:ext uri="{FF2B5EF4-FFF2-40B4-BE49-F238E27FC236}">
                <a16:creationId xmlns:a16="http://schemas.microsoft.com/office/drawing/2014/main" id="{284F75CE-D794-4994-A1EE-F5EF6D3EE9E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71538" y="2674938"/>
            <a:ext cx="7407275" cy="3449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アウトラインテキストの書式を編集するにはクリックします。</a:t>
            </a:r>
          </a:p>
          <a:p>
            <a:pPr lvl="1"/>
            <a:r>
              <a:rPr lang="en-GB" altLang="ja-JP"/>
              <a:t>2</a:t>
            </a:r>
            <a:r>
              <a:rPr lang="ja-JP" altLang="en-GB"/>
              <a:t>レベル目のアウトライン</a:t>
            </a:r>
          </a:p>
          <a:p>
            <a:pPr lvl="2"/>
            <a:r>
              <a:rPr lang="en-GB" altLang="ja-JP"/>
              <a:t>3</a:t>
            </a:r>
            <a:r>
              <a:rPr lang="ja-JP" altLang="en-GB"/>
              <a:t>レベル目のアウトライン</a:t>
            </a:r>
          </a:p>
          <a:p>
            <a:pPr lvl="3"/>
            <a:r>
              <a:rPr lang="en-GB" altLang="ja-JP"/>
              <a:t>4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5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6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7</a:t>
            </a:r>
            <a:r>
              <a:rPr lang="ja-JP" altLang="en-GB"/>
              <a:t>レベル目のアウトライン</a:t>
            </a:r>
          </a:p>
          <a:p>
            <a:pPr lvl="4"/>
            <a:r>
              <a:rPr lang="en-GB" altLang="ja-JP"/>
              <a:t>8</a:t>
            </a:r>
            <a:r>
              <a:rPr lang="ja-JP" altLang="en-GB"/>
              <a:t>レベル目のアウトライン</a:t>
            </a:r>
          </a:p>
          <a:p>
            <a:pPr lvl="0"/>
            <a:r>
              <a:rPr lang="en-GB" altLang="ja-JP"/>
              <a:t>9</a:t>
            </a:r>
            <a:r>
              <a:rPr lang="ja-JP" altLang="en-GB"/>
              <a:t>レベル目のアウトラインマスター テキストの書式設定</a:t>
            </a:r>
          </a:p>
          <a:p>
            <a:pPr lvl="1"/>
            <a:r>
              <a:rPr lang="ja-JP" altLang="en-GB"/>
              <a:t>第 </a:t>
            </a:r>
            <a:r>
              <a:rPr lang="en-GB" altLang="ja-JP"/>
              <a:t>2 </a:t>
            </a:r>
            <a:r>
              <a:rPr lang="ja-JP" altLang="en-GB"/>
              <a:t>レベル</a:t>
            </a:r>
          </a:p>
          <a:p>
            <a:pPr lvl="2"/>
            <a:r>
              <a:rPr lang="ja-JP" altLang="en-GB"/>
              <a:t>第 </a:t>
            </a:r>
            <a:r>
              <a:rPr lang="en-GB" altLang="ja-JP"/>
              <a:t>3 </a:t>
            </a:r>
            <a:r>
              <a:rPr lang="ja-JP" altLang="en-GB"/>
              <a:t>レベル</a:t>
            </a:r>
          </a:p>
          <a:p>
            <a:pPr lvl="3"/>
            <a:r>
              <a:rPr lang="ja-JP" altLang="en-GB"/>
              <a:t>第 </a:t>
            </a:r>
            <a:r>
              <a:rPr lang="en-GB" altLang="ja-JP"/>
              <a:t>4 </a:t>
            </a:r>
            <a:r>
              <a:rPr lang="ja-JP" altLang="en-GB"/>
              <a:t>レベル</a:t>
            </a:r>
          </a:p>
          <a:p>
            <a:pPr lvl="4"/>
            <a:r>
              <a:rPr lang="ja-JP" altLang="en-GB"/>
              <a:t>第 </a:t>
            </a:r>
            <a:r>
              <a:rPr lang="en-GB" altLang="ja-JP"/>
              <a:t>5 </a:t>
            </a:r>
            <a:r>
              <a:rPr lang="ja-JP" altLang="en-GB"/>
              <a:t>レベル</a:t>
            </a:r>
          </a:p>
        </p:txBody>
      </p:sp>
      <p:sp>
        <p:nvSpPr>
          <p:cNvPr id="1029" name="Rectangle 9">
            <a:extLst>
              <a:ext uri="{FF2B5EF4-FFF2-40B4-BE49-F238E27FC236}">
                <a16:creationId xmlns:a16="http://schemas.microsoft.com/office/drawing/2014/main" id="{EBBFC13A-CF09-43C4-987D-376CC56E6C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38138"/>
            <a:ext cx="8228013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GB"/>
              <a:t>タイトルテキストの書式を編集するにはクリックします。マスター タイトルの書式設定</a:t>
            </a:r>
          </a:p>
        </p:txBody>
      </p:sp>
      <p:sp>
        <p:nvSpPr>
          <p:cNvPr id="1034" name="Rectangle 10">
            <a:extLst>
              <a:ext uri="{FF2B5EF4-FFF2-40B4-BE49-F238E27FC236}">
                <a16:creationId xmlns:a16="http://schemas.microsoft.com/office/drawing/2014/main" id="{B376D265-FA99-4B04-8B56-89E3DA72D0EF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164138" y="6249988"/>
            <a:ext cx="3784600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>
                <a:solidFill>
                  <a:srgbClr val="000000"/>
                </a:solidFill>
                <a:latin typeface="+mn-lt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r>
              <a:rPr lang="en-US" altLang="ja-JP"/>
              <a:t>6/12/20</a:t>
            </a:r>
          </a:p>
        </p:txBody>
      </p:sp>
      <p:sp>
        <p:nvSpPr>
          <p:cNvPr id="1031" name="Text Box 11">
            <a:extLst>
              <a:ext uri="{FF2B5EF4-FFF2-40B4-BE49-F238E27FC236}">
                <a16:creationId xmlns:a16="http://schemas.microsoft.com/office/drawing/2014/main" id="{338CAB83-BD9C-4E80-B811-9B444BAC1D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3675" y="6249988"/>
            <a:ext cx="37861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ja-JP" altLang="en-US"/>
          </a:p>
        </p:txBody>
      </p:sp>
      <p:sp>
        <p:nvSpPr>
          <p:cNvPr id="1036" name="Rectangle 12">
            <a:extLst>
              <a:ext uri="{FF2B5EF4-FFF2-40B4-BE49-F238E27FC236}">
                <a16:creationId xmlns:a16="http://schemas.microsoft.com/office/drawing/2014/main" id="{2BAF17BA-FA0C-47CF-A986-28DB6363AC1D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3990975" y="6249988"/>
            <a:ext cx="1160463" cy="3635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0000" tIns="45000" rIns="90000" bIns="45000" numCol="1" anchor="t" anchorCtr="0" compatLnSpc="1">
            <a:prstTxWarp prst="textNoShape">
              <a:avLst/>
            </a:prstTxWarp>
          </a:bodyPr>
          <a:lstStyle>
            <a:lvl1pPr eaLnBrk="1" hangingPunct="1">
              <a:lnSpc>
                <a:spcPct val="100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</a:tabLst>
              <a:defRPr>
                <a:solidFill>
                  <a:srgbClr val="000000"/>
                </a:solidFill>
                <a:latin typeface="+mn-lt"/>
                <a:ea typeface="ＭＳ Ｐ明朝" panose="02020600040205080304" pitchFamily="18" charset="-128"/>
              </a:defRPr>
            </a:lvl1pPr>
          </a:lstStyle>
          <a:p>
            <a:pPr>
              <a:defRPr/>
            </a:pPr>
            <a:fld id="{948CE18B-1614-4E38-B623-29D46743FD8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2pPr>
      <a:lvl3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3pPr>
      <a:lvl4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4pPr>
      <a:lvl5pPr algn="l" defTabSz="449263" rtl="0" eaLnBrk="0" fontAlgn="base" hangingPunct="0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5pPr>
      <a:lvl6pPr marL="25146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6pPr>
      <a:lvl7pPr marL="29718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7pPr>
      <a:lvl8pPr marL="34290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8pPr>
      <a:lvl9pPr marL="3886200" indent="-228600" algn="l" defTabSz="449263" rtl="0" fontAlgn="base">
        <a:lnSpc>
          <a:spcPct val="102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>
          <a:solidFill>
            <a:srgbClr val="000000"/>
          </a:solidFill>
          <a:latin typeface="Candara" panose="020E0502030303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defTabSz="449263" rtl="0" eaLnBrk="0" fontAlgn="base" hangingPunct="0">
        <a:lnSpc>
          <a:spcPct val="102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2400" kern="1200">
          <a:solidFill>
            <a:srgbClr val="073E87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102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73E87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kern="1200">
          <a:solidFill>
            <a:srgbClr val="073E87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1600" kern="1200">
          <a:solidFill>
            <a:srgbClr val="073E87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102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 kern="1200">
          <a:solidFill>
            <a:srgbClr val="073E87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図 2">
            <a:extLst>
              <a:ext uri="{FF2B5EF4-FFF2-40B4-BE49-F238E27FC236}">
                <a16:creationId xmlns:a16="http://schemas.microsoft.com/office/drawing/2014/main" id="{4DAD1DBC-C9FF-4837-8D6C-AB08EFED27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146425"/>
            <a:ext cx="4208462" cy="280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">
            <a:extLst>
              <a:ext uri="{FF2B5EF4-FFF2-40B4-BE49-F238E27FC236}">
                <a16:creationId xmlns:a16="http://schemas.microsoft.com/office/drawing/2014/main" id="{38BFFD16-9186-4F8F-A15E-FABD5C1765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238" y="541338"/>
            <a:ext cx="8170862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28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［</a:t>
            </a:r>
            <a:r>
              <a:rPr lang="ja-JP" altLang="en-US" sz="28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マスクケース　レディメイド商品ご紹介</a:t>
            </a:r>
            <a:r>
              <a:rPr lang="ja-JP" altLang="ja-JP" sz="28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］</a:t>
            </a:r>
          </a:p>
        </p:txBody>
      </p:sp>
      <p:sp>
        <p:nvSpPr>
          <p:cNvPr id="3076" name="Line 2">
            <a:extLst>
              <a:ext uri="{FF2B5EF4-FFF2-40B4-BE49-F238E27FC236}">
                <a16:creationId xmlns:a16="http://schemas.microsoft.com/office/drawing/2014/main" id="{F57BEC7A-DD95-48BD-B372-0F23C010BEFD}"/>
              </a:ext>
            </a:extLst>
          </p:cNvPr>
          <p:cNvSpPr>
            <a:spLocks noChangeShapeType="1"/>
          </p:cNvSpPr>
          <p:nvPr/>
        </p:nvSpPr>
        <p:spPr bwMode="auto">
          <a:xfrm>
            <a:off x="468313" y="6021388"/>
            <a:ext cx="8207375" cy="1587"/>
          </a:xfrm>
          <a:prstGeom prst="line">
            <a:avLst/>
          </a:prstGeom>
          <a:noFill/>
          <a:ln w="9360">
            <a:solidFill>
              <a:srgbClr val="31B6FD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3077" name="Rectangle 3">
            <a:extLst>
              <a:ext uri="{FF2B5EF4-FFF2-40B4-BE49-F238E27FC236}">
                <a16:creationId xmlns:a16="http://schemas.microsoft.com/office/drawing/2014/main" id="{7C3D7544-992E-4BCE-A6F6-65C9E98EDD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6075" y="6092825"/>
            <a:ext cx="4716463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338-0004</a:t>
            </a:r>
            <a:r>
              <a:rPr lang="ja-JP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埼玉県さいたま市中央区本町西</a:t>
            </a:r>
            <a:r>
              <a:rPr lang="en-US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4-16-15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4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048-853-5221</a:t>
            </a:r>
          </a:p>
        </p:txBody>
      </p:sp>
      <p:sp>
        <p:nvSpPr>
          <p:cNvPr id="3078" name="Rectangle 5">
            <a:extLst>
              <a:ext uri="{FF2B5EF4-FFF2-40B4-BE49-F238E27FC236}">
                <a16:creationId xmlns:a16="http://schemas.microsoft.com/office/drawing/2014/main" id="{9BD91D84-8324-4318-8E01-0C13D2B6F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26050" y="2660650"/>
            <a:ext cx="3522663" cy="1074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当社メリット：</a:t>
            </a:r>
            <a:r>
              <a:rPr lang="en-US" altLang="ja-JP" sz="16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SIAA</a:t>
            </a:r>
            <a:r>
              <a:rPr lang="ja-JP" altLang="en-US" sz="160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マーク付</a:t>
            </a:r>
            <a:endParaRPr lang="ja-JP" altLang="ja-JP" sz="160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自社開発「抗菌</a:t>
            </a: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PP</a:t>
            </a: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」＋抗菌ニスにより、</a:t>
            </a:r>
            <a:r>
              <a:rPr lang="ja-JP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外側も内側もどっちも抗菌</a:t>
            </a: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。</a:t>
            </a: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OPP</a:t>
            </a:r>
            <a:r>
              <a:rPr lang="ja-JP" altLang="en-US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袋入や名入のｵﾌﾟｼｮﾝも対応可</a:t>
            </a:r>
            <a:endParaRPr lang="en-US" altLang="ja-JP" sz="160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79" name="Picture 6">
            <a:extLst>
              <a:ext uri="{FF2B5EF4-FFF2-40B4-BE49-F238E27FC236}">
                <a16:creationId xmlns:a16="http://schemas.microsoft.com/office/drawing/2014/main" id="{9FB56398-771B-4FAC-8E89-AB4D545EA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092825"/>
            <a:ext cx="2886075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80" name="Rectangle 7">
            <a:extLst>
              <a:ext uri="{FF2B5EF4-FFF2-40B4-BE49-F238E27FC236}">
                <a16:creationId xmlns:a16="http://schemas.microsoft.com/office/drawing/2014/main" id="{E0B27046-CA49-4FA9-8365-62621E8D84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62425" y="1276350"/>
            <a:ext cx="47307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60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>
            <a:spAutoFit/>
          </a:bodyPr>
          <a:lstStyle>
            <a:lvl1pPr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4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1pPr>
            <a:lvl2pPr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2pPr>
            <a:lvl3pPr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3pPr>
            <a:lvl4pPr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6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4pPr>
            <a:lvl5pPr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2000">
                <a:solidFill>
                  <a:srgbClr val="073E87"/>
                </a:solidFill>
                <a:latin typeface="Candara" panose="020E0502030303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ja-JP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商品特徴：</a:t>
            </a: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600" b="1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①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すぐ欲しいに対応</a:t>
            </a:r>
            <a:r>
              <a:rPr lang="en-US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!!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（印刷済　在庫商品設定）</a:t>
            </a:r>
            <a:endParaRPr lang="ja-JP" altLang="ja-JP" sz="160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②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既製品</a:t>
            </a:r>
            <a:r>
              <a:rPr lang="en-US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100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部（</a:t>
            </a:r>
            <a:r>
              <a:rPr lang="en-US" altLang="ja-JP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梱包）から出荷可能</a:t>
            </a:r>
            <a:endParaRPr lang="en-US" altLang="ja-JP" sz="1600" b="1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lnSpc>
                <a:spcPct val="100000"/>
              </a:lnSpc>
              <a:spcAft>
                <a:spcPct val="0"/>
              </a:spcAft>
            </a:pPr>
            <a:r>
              <a:rPr lang="en-US" altLang="ja-JP" sz="16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③</a:t>
            </a:r>
            <a:r>
              <a:rPr lang="ja-JP" altLang="en-US" sz="1600" b="1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全国一律送料込み価格</a:t>
            </a:r>
            <a:r>
              <a:rPr lang="ja-JP" altLang="en-US" sz="1200">
                <a:solidFill>
                  <a:srgbClr val="00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（離島除く）</a:t>
            </a:r>
            <a:endParaRPr lang="ja-JP" altLang="ja-JP" sz="1200">
              <a:solidFill>
                <a:srgbClr val="00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081" name="Picture 13">
            <a:extLst>
              <a:ext uri="{FF2B5EF4-FFF2-40B4-BE49-F238E27FC236}">
                <a16:creationId xmlns:a16="http://schemas.microsoft.com/office/drawing/2014/main" id="{335A8398-140A-4DCF-82E3-DDBA01719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919163"/>
            <a:ext cx="3527425" cy="2087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82" name="図 2">
            <a:extLst>
              <a:ext uri="{FF2B5EF4-FFF2-40B4-BE49-F238E27FC236}">
                <a16:creationId xmlns:a16="http://schemas.microsoft.com/office/drawing/2014/main" id="{58C40512-FAC9-4167-86C1-CC099AB8B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00" y="2138363"/>
            <a:ext cx="2916238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図 12" descr="食品, 挿絵 が含まれている画像&#10;&#10;自動的に生成された説明">
            <a:extLst>
              <a:ext uri="{FF2B5EF4-FFF2-40B4-BE49-F238E27FC236}">
                <a16:creationId xmlns:a16="http://schemas.microsoft.com/office/drawing/2014/main" id="{07D66954-7DEC-4A2A-9873-BE574F96F1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020888"/>
            <a:ext cx="1546225" cy="93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図 4">
            <a:extLst>
              <a:ext uri="{FF2B5EF4-FFF2-40B4-BE49-F238E27FC236}">
                <a16:creationId xmlns:a16="http://schemas.microsoft.com/office/drawing/2014/main" id="{2B7EBD15-939E-41EA-8BFA-B4026CBC8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011613"/>
            <a:ext cx="862013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図 6">
            <a:extLst>
              <a:ext uri="{FF2B5EF4-FFF2-40B4-BE49-F238E27FC236}">
                <a16:creationId xmlns:a16="http://schemas.microsoft.com/office/drawing/2014/main" id="{E4F45D04-46E3-4901-BA07-A73DAB2C17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011613"/>
            <a:ext cx="1223962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6" name="図 8">
            <a:extLst>
              <a:ext uri="{FF2B5EF4-FFF2-40B4-BE49-F238E27FC236}">
                <a16:creationId xmlns:a16="http://schemas.microsoft.com/office/drawing/2014/main" id="{0F30D25A-DB7D-4EE6-B2AC-5AF3241AB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2850" y="4005263"/>
            <a:ext cx="773113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7" name="図 21">
            <a:extLst>
              <a:ext uri="{FF2B5EF4-FFF2-40B4-BE49-F238E27FC236}">
                <a16:creationId xmlns:a16="http://schemas.microsoft.com/office/drawing/2014/main" id="{87593A62-6F07-4B4A-9104-023D45AF0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894263"/>
            <a:ext cx="2136775" cy="14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図 23">
            <a:extLst>
              <a:ext uri="{FF2B5EF4-FFF2-40B4-BE49-F238E27FC236}">
                <a16:creationId xmlns:a16="http://schemas.microsoft.com/office/drawing/2014/main" id="{855E08B1-3486-4124-846B-74A57B2FD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400" y="4895850"/>
            <a:ext cx="1362075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9" name="テキスト ボックス 24">
            <a:extLst>
              <a:ext uri="{FF2B5EF4-FFF2-40B4-BE49-F238E27FC236}">
                <a16:creationId xmlns:a16="http://schemas.microsoft.com/office/drawing/2014/main" id="{04FF34D5-DCE3-4057-B7CC-F929CEBFB4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37263" y="5219700"/>
            <a:ext cx="4206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ja-JP" altLang="en-US"/>
              <a:t>肌色</a:t>
            </a:r>
          </a:p>
        </p:txBody>
      </p:sp>
      <p:sp>
        <p:nvSpPr>
          <p:cNvPr id="3090" name="テキスト ボックス 36">
            <a:extLst>
              <a:ext uri="{FF2B5EF4-FFF2-40B4-BE49-F238E27FC236}">
                <a16:creationId xmlns:a16="http://schemas.microsoft.com/office/drawing/2014/main" id="{8B35F8E6-786F-4238-81B9-25ED0296D1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18400" y="5219700"/>
            <a:ext cx="4206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kumimoji="1" lang="ja-JP" altLang="en-US"/>
              <a:t>茶色</a:t>
            </a:r>
          </a:p>
        </p:txBody>
      </p:sp>
      <p:sp>
        <p:nvSpPr>
          <p:cNvPr id="26" name="テキスト ボックス 25">
            <a:extLst>
              <a:ext uri="{FF2B5EF4-FFF2-40B4-BE49-F238E27FC236}">
                <a16:creationId xmlns:a16="http://schemas.microsoft.com/office/drawing/2014/main" id="{B892C7DF-A563-44E6-A625-C642F8740C75}"/>
              </a:ext>
            </a:extLst>
          </p:cNvPr>
          <p:cNvSpPr txBox="1"/>
          <p:nvPr/>
        </p:nvSpPr>
        <p:spPr>
          <a:xfrm>
            <a:off x="5022850" y="3781425"/>
            <a:ext cx="77311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ja-JP" altLang="en-US" sz="1050" b="1" dirty="0">
                <a:solidFill>
                  <a:schemeClr val="accent2">
                    <a:lumMod val="75000"/>
                  </a:schemeClr>
                </a:solidFill>
              </a:rPr>
              <a:t>ﾌｧｲﾙﾀｲﾌﾟ</a:t>
            </a:r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5AF3A0CA-39F8-44EB-9116-6C710DDC5B94}"/>
              </a:ext>
            </a:extLst>
          </p:cNvPr>
          <p:cNvSpPr txBox="1"/>
          <p:nvPr/>
        </p:nvSpPr>
        <p:spPr>
          <a:xfrm>
            <a:off x="6037263" y="3781425"/>
            <a:ext cx="1198562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en-US" altLang="ja-JP" sz="1050" b="1" dirty="0">
                <a:solidFill>
                  <a:schemeClr val="accent2">
                    <a:lumMod val="75000"/>
                  </a:schemeClr>
                </a:solidFill>
              </a:rPr>
              <a:t>W</a:t>
            </a:r>
            <a:r>
              <a:rPr kumimoji="1" lang="ja-JP" altLang="en-US" sz="1050" b="1" dirty="0">
                <a:solidFill>
                  <a:schemeClr val="accent2">
                    <a:lumMod val="75000"/>
                  </a:schemeClr>
                </a:solidFill>
              </a:rPr>
              <a:t>ﾎﾟｹｯﾄﾌｧｲﾙﾀｲﾌﾟ</a:t>
            </a: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EC1179D-FB39-44DD-ADEE-F524BB66D015}"/>
              </a:ext>
            </a:extLst>
          </p:cNvPr>
          <p:cNvSpPr txBox="1"/>
          <p:nvPr/>
        </p:nvSpPr>
        <p:spPr>
          <a:xfrm>
            <a:off x="7451725" y="3781425"/>
            <a:ext cx="1008063" cy="254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kumimoji="1" lang="ja-JP" altLang="en-US" sz="1050" b="1" dirty="0">
                <a:solidFill>
                  <a:schemeClr val="accent2">
                    <a:lumMod val="75000"/>
                  </a:schemeClr>
                </a:solidFill>
              </a:rPr>
              <a:t>ﾎﾟｹｯﾀﾌﾞﾙﾀｲﾌﾟ</a:t>
            </a:r>
          </a:p>
        </p:txBody>
      </p:sp>
      <p:sp>
        <p:nvSpPr>
          <p:cNvPr id="3094" name="テキスト ボックス 26">
            <a:extLst>
              <a:ext uri="{FF2B5EF4-FFF2-40B4-BE49-F238E27FC236}">
                <a16:creationId xmlns:a16="http://schemas.microsoft.com/office/drawing/2014/main" id="{F4764913-7285-46B9-8A40-BF88D4457F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4167188"/>
            <a:ext cx="668338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1" lang="ja-JP" altLang="en-US"/>
              <a:t>形状</a:t>
            </a:r>
            <a:br>
              <a:rPr kumimoji="1" lang="en-US" altLang="ja-JP"/>
            </a:br>
            <a:r>
              <a:rPr kumimoji="1" lang="en-US" altLang="ja-JP"/>
              <a:t>3</a:t>
            </a:r>
            <a:r>
              <a:rPr kumimoji="1" lang="ja-JP" altLang="en-US"/>
              <a:t>種</a:t>
            </a:r>
          </a:p>
        </p:txBody>
      </p:sp>
      <p:sp>
        <p:nvSpPr>
          <p:cNvPr id="3095" name="テキスト ボックス 41">
            <a:extLst>
              <a:ext uri="{FF2B5EF4-FFF2-40B4-BE49-F238E27FC236}">
                <a16:creationId xmlns:a16="http://schemas.microsoft.com/office/drawing/2014/main" id="{DC48A410-A0AD-4387-BD46-D5BDB0A3D0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8350" y="5243513"/>
            <a:ext cx="668338" cy="64611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/>
          <a:p>
            <a:r>
              <a:rPr kumimoji="1" lang="ja-JP" altLang="en-US"/>
              <a:t>色</a:t>
            </a:r>
            <a:br>
              <a:rPr kumimoji="1" lang="en-US" altLang="ja-JP"/>
            </a:br>
            <a:r>
              <a:rPr kumimoji="1" lang="en-US" altLang="ja-JP"/>
              <a:t>2</a:t>
            </a:r>
            <a:r>
              <a:rPr kumimoji="1" lang="ja-JP" altLang="en-US"/>
              <a:t>種</a:t>
            </a:r>
          </a:p>
        </p:txBody>
      </p:sp>
    </p:spTree>
  </p:cSld>
  <p:clrMapOvr>
    <a:masterClrMapping/>
  </p:clrMapOvr>
  <p:transition spd="med"/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テーマ">
      <a:majorFont>
        <a:latin typeface="Candara"/>
        <a:ea typeface="ＭＳ Ｐゴシック"/>
        <a:cs typeface=""/>
      </a:majorFont>
      <a:minorFont>
        <a:latin typeface="Candar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anose="02020603050405020304" pitchFamily="18" charset="0"/>
          <a:buNone/>
          <a:tabLst/>
          <a:defRPr kumimoji="0" lang="en-GB" altLang="ja-JP" sz="1800" b="0" i="0" u="none" strike="noStrike" cap="none" normalizeH="0" baseline="0" smtClean="0">
            <a:ln>
              <a:noFill/>
            </a:ln>
            <a:effectLst/>
            <a:latin typeface="Arial" panose="020B0604020202020204" pitchFamily="34" charset="0"/>
            <a:ea typeface="ＭＳ Ｐゴシック" panose="020B0600070205080204" pitchFamily="50" charset="-128"/>
          </a:defRPr>
        </a:defPPr>
      </a:lstStyle>
    </a:lnDef>
  </a:objectDefaults>
  <a:extraClrSchemeLst>
    <a:extraClrScheme>
      <a:clrScheme name="Office テーマ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テーマ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テーマ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99</Words>
  <Application>Microsoft Office PowerPoint</Application>
  <PresentationFormat>画面に合わせる (4:3)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9" baseType="lpstr">
      <vt:lpstr>Arial</vt:lpstr>
      <vt:lpstr>ＭＳ Ｐゴシック</vt:lpstr>
      <vt:lpstr>Candara</vt:lpstr>
      <vt:lpstr>Times New Roman</vt:lpstr>
      <vt:lpstr>ＭＳ Ｐ明朝</vt:lpstr>
      <vt:lpstr>HG丸ｺﾞｼｯｸM-PRO</vt:lpstr>
      <vt:lpstr>游ゴシック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cp:lastModifiedBy>大森 誠</cp:lastModifiedBy>
  <cp:revision>24</cp:revision>
  <cp:lastPrinted>2020-12-17T05:29:53Z</cp:lastPrinted>
  <dcterms:created xsi:type="dcterms:W3CDTF">1601-01-01T00:00:00Z</dcterms:created>
  <dcterms:modified xsi:type="dcterms:W3CDTF">2020-12-19T03:56:32Z</dcterms:modified>
</cp:coreProperties>
</file>